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58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83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2216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8779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43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224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10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63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328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014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19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195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6413D-C855-4D10-A261-01B702CDF7A4}" type="datetimeFigureOut">
              <a:rPr lang="ru-RU" smtClean="0"/>
              <a:t>24.07.2022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09C24-2F3B-4181-98EB-A5CD6157C5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50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9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3" y="0"/>
            <a:ext cx="10358893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08"/>
          <a:stretch/>
        </p:blipFill>
        <p:spPr>
          <a:xfrm>
            <a:off x="376263" y="218364"/>
            <a:ext cx="10784379" cy="66396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35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r="4862" b="15125"/>
          <a:stretch/>
        </p:blipFill>
        <p:spPr>
          <a:xfrm>
            <a:off x="68238" y="292485"/>
            <a:ext cx="11755271" cy="6565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9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0" r="60863" b="19005"/>
          <a:stretch/>
        </p:blipFill>
        <p:spPr>
          <a:xfrm>
            <a:off x="8127242" y="4979963"/>
            <a:ext cx="4064758" cy="18780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0" r="60863" b="19005"/>
          <a:stretch/>
        </p:blipFill>
        <p:spPr>
          <a:xfrm>
            <a:off x="8127242" y="3101926"/>
            <a:ext cx="4064758" cy="18780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5"/>
          <a:stretch/>
        </p:blipFill>
        <p:spPr>
          <a:xfrm>
            <a:off x="95534" y="717852"/>
            <a:ext cx="10235821" cy="61401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93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b="5717"/>
          <a:stretch/>
        </p:blipFill>
        <p:spPr>
          <a:xfrm>
            <a:off x="2306472" y="1096565"/>
            <a:ext cx="7888406" cy="57614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0" r="60863" b="19005"/>
          <a:stretch/>
        </p:blipFill>
        <p:spPr>
          <a:xfrm rot="5400000">
            <a:off x="9101517" y="3886602"/>
            <a:ext cx="4064758" cy="1878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0" r="60863" b="19005"/>
          <a:stretch/>
        </p:blipFill>
        <p:spPr>
          <a:xfrm rot="5400000">
            <a:off x="-664925" y="3886603"/>
            <a:ext cx="4064758" cy="18780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38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9"/>
          <a:stretch/>
        </p:blipFill>
        <p:spPr>
          <a:xfrm>
            <a:off x="732429" y="1105469"/>
            <a:ext cx="10691250" cy="57525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09064" y="2234868"/>
            <a:ext cx="8173871" cy="1927699"/>
          </a:xfrm>
        </p:spPr>
        <p:txBody>
          <a:bodyPr>
            <a:noAutofit/>
          </a:bodyPr>
          <a:lstStyle/>
          <a:p>
            <a:pPr algn="ctr"/>
            <a:r>
              <a:rPr lang="ru-RU" sz="138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КОНЕЦ</a:t>
            </a:r>
            <a:endParaRPr lang="ru-RU" sz="138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6885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3" y="0"/>
            <a:ext cx="1035889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397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</Words>
  <Application>Microsoft Office PowerPoint</Application>
  <PresentationFormat>Широкоэкранный</PresentationFormat>
  <Paragraphs>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2022-07-24T13:50:06Z</dcterms:created>
  <dcterms:modified xsi:type="dcterms:W3CDTF">2022-07-24T14:18:06Z</dcterms:modified>
</cp:coreProperties>
</file>